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0" r:id="rId5"/>
    <p:sldId id="261" r:id="rId6"/>
    <p:sldId id="262" r:id="rId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58" y="1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jpe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DCA847-DCCD-430B-93C0-21789DA86399}"/>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258BAFDA-9659-42A1-BC96-127B2D189D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CA302D1E-DF0D-4F20-B993-4695DB4E2101}"/>
              </a:ext>
            </a:extLst>
          </p:cNvPr>
          <p:cNvSpPr>
            <a:spLocks noGrp="1"/>
          </p:cNvSpPr>
          <p:nvPr>
            <p:ph type="dt" sz="half" idx="10"/>
          </p:nvPr>
        </p:nvSpPr>
        <p:spPr/>
        <p:txBody>
          <a:bodyPr/>
          <a:lstStyle/>
          <a:p>
            <a:fld id="{742A472A-5DB0-4828-959F-EA008283A8D9}" type="datetimeFigureOut">
              <a:rPr lang="de-DE" smtClean="0"/>
              <a:t>15.01.2023</a:t>
            </a:fld>
            <a:endParaRPr lang="de-DE"/>
          </a:p>
        </p:txBody>
      </p:sp>
      <p:sp>
        <p:nvSpPr>
          <p:cNvPr id="5" name="Fußzeilenplatzhalter 4">
            <a:extLst>
              <a:ext uri="{FF2B5EF4-FFF2-40B4-BE49-F238E27FC236}">
                <a16:creationId xmlns:a16="http://schemas.microsoft.com/office/drawing/2014/main" id="{F7D72EEA-782A-4796-872F-937DE118CF7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D02C52C8-4BF7-46D8-A7DD-D292F0F49107}"/>
              </a:ext>
            </a:extLst>
          </p:cNvPr>
          <p:cNvSpPr>
            <a:spLocks noGrp="1"/>
          </p:cNvSpPr>
          <p:nvPr>
            <p:ph type="sldNum" sz="quarter" idx="12"/>
          </p:nvPr>
        </p:nvSpPr>
        <p:spPr/>
        <p:txBody>
          <a:bodyPr/>
          <a:lstStyle/>
          <a:p>
            <a:fld id="{CE59B841-0484-4DBC-BE2D-418FDD1E2EDD}" type="slidenum">
              <a:rPr lang="de-DE" smtClean="0"/>
              <a:t>‹Nr.›</a:t>
            </a:fld>
            <a:endParaRPr lang="de-DE"/>
          </a:p>
        </p:txBody>
      </p:sp>
    </p:spTree>
    <p:extLst>
      <p:ext uri="{BB962C8B-B14F-4D97-AF65-F5344CB8AC3E}">
        <p14:creationId xmlns:p14="http://schemas.microsoft.com/office/powerpoint/2010/main" val="1576058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355F4C-D2FE-41B4-9DFD-186F3BDB26CE}"/>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007820DF-CA5C-4D40-BED7-2FAA67C000D5}"/>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71252B1-02F4-49D7-AD5B-588C669ED89E}"/>
              </a:ext>
            </a:extLst>
          </p:cNvPr>
          <p:cNvSpPr>
            <a:spLocks noGrp="1"/>
          </p:cNvSpPr>
          <p:nvPr>
            <p:ph type="dt" sz="half" idx="10"/>
          </p:nvPr>
        </p:nvSpPr>
        <p:spPr/>
        <p:txBody>
          <a:bodyPr/>
          <a:lstStyle/>
          <a:p>
            <a:fld id="{742A472A-5DB0-4828-959F-EA008283A8D9}" type="datetimeFigureOut">
              <a:rPr lang="de-DE" smtClean="0"/>
              <a:t>15.01.2023</a:t>
            </a:fld>
            <a:endParaRPr lang="de-DE"/>
          </a:p>
        </p:txBody>
      </p:sp>
      <p:sp>
        <p:nvSpPr>
          <p:cNvPr id="5" name="Fußzeilenplatzhalter 4">
            <a:extLst>
              <a:ext uri="{FF2B5EF4-FFF2-40B4-BE49-F238E27FC236}">
                <a16:creationId xmlns:a16="http://schemas.microsoft.com/office/drawing/2014/main" id="{AAE966A3-ABD9-4F8D-B2E9-C67B4D7B65C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179A3C4-020D-4DDE-AC38-B4295020F769}"/>
              </a:ext>
            </a:extLst>
          </p:cNvPr>
          <p:cNvSpPr>
            <a:spLocks noGrp="1"/>
          </p:cNvSpPr>
          <p:nvPr>
            <p:ph type="sldNum" sz="quarter" idx="12"/>
          </p:nvPr>
        </p:nvSpPr>
        <p:spPr/>
        <p:txBody>
          <a:bodyPr/>
          <a:lstStyle/>
          <a:p>
            <a:fld id="{CE59B841-0484-4DBC-BE2D-418FDD1E2EDD}" type="slidenum">
              <a:rPr lang="de-DE" smtClean="0"/>
              <a:t>‹Nr.›</a:t>
            </a:fld>
            <a:endParaRPr lang="de-DE"/>
          </a:p>
        </p:txBody>
      </p:sp>
    </p:spTree>
    <p:extLst>
      <p:ext uri="{BB962C8B-B14F-4D97-AF65-F5344CB8AC3E}">
        <p14:creationId xmlns:p14="http://schemas.microsoft.com/office/powerpoint/2010/main" val="1445909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C305521-C846-4EBC-B344-612A044F357E}"/>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5438283E-6441-4A80-A046-E8954994651B}"/>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96D5A5A-18CF-4F23-981E-B5197479216E}"/>
              </a:ext>
            </a:extLst>
          </p:cNvPr>
          <p:cNvSpPr>
            <a:spLocks noGrp="1"/>
          </p:cNvSpPr>
          <p:nvPr>
            <p:ph type="dt" sz="half" idx="10"/>
          </p:nvPr>
        </p:nvSpPr>
        <p:spPr/>
        <p:txBody>
          <a:bodyPr/>
          <a:lstStyle/>
          <a:p>
            <a:fld id="{742A472A-5DB0-4828-959F-EA008283A8D9}" type="datetimeFigureOut">
              <a:rPr lang="de-DE" smtClean="0"/>
              <a:t>15.01.2023</a:t>
            </a:fld>
            <a:endParaRPr lang="de-DE"/>
          </a:p>
        </p:txBody>
      </p:sp>
      <p:sp>
        <p:nvSpPr>
          <p:cNvPr id="5" name="Fußzeilenplatzhalter 4">
            <a:extLst>
              <a:ext uri="{FF2B5EF4-FFF2-40B4-BE49-F238E27FC236}">
                <a16:creationId xmlns:a16="http://schemas.microsoft.com/office/drawing/2014/main" id="{30010613-693C-434B-8BE6-07541572501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37BE3A5-BE1E-4EA5-A316-F7F22EDDFE41}"/>
              </a:ext>
            </a:extLst>
          </p:cNvPr>
          <p:cNvSpPr>
            <a:spLocks noGrp="1"/>
          </p:cNvSpPr>
          <p:nvPr>
            <p:ph type="sldNum" sz="quarter" idx="12"/>
          </p:nvPr>
        </p:nvSpPr>
        <p:spPr/>
        <p:txBody>
          <a:bodyPr/>
          <a:lstStyle/>
          <a:p>
            <a:fld id="{CE59B841-0484-4DBC-BE2D-418FDD1E2EDD}" type="slidenum">
              <a:rPr lang="de-DE" smtClean="0"/>
              <a:t>‹Nr.›</a:t>
            </a:fld>
            <a:endParaRPr lang="de-DE"/>
          </a:p>
        </p:txBody>
      </p:sp>
    </p:spTree>
    <p:extLst>
      <p:ext uri="{BB962C8B-B14F-4D97-AF65-F5344CB8AC3E}">
        <p14:creationId xmlns:p14="http://schemas.microsoft.com/office/powerpoint/2010/main" val="2957518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DB6ACC-DF46-4A4B-B4AC-99124CA22A8A}"/>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A1A92123-35B6-44CB-B1A7-4744F05F3D67}"/>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34E185C-A4BC-4385-B2D7-F15F955D5B87}"/>
              </a:ext>
            </a:extLst>
          </p:cNvPr>
          <p:cNvSpPr>
            <a:spLocks noGrp="1"/>
          </p:cNvSpPr>
          <p:nvPr>
            <p:ph type="dt" sz="half" idx="10"/>
          </p:nvPr>
        </p:nvSpPr>
        <p:spPr/>
        <p:txBody>
          <a:bodyPr/>
          <a:lstStyle/>
          <a:p>
            <a:fld id="{742A472A-5DB0-4828-959F-EA008283A8D9}" type="datetimeFigureOut">
              <a:rPr lang="de-DE" smtClean="0"/>
              <a:t>15.01.2023</a:t>
            </a:fld>
            <a:endParaRPr lang="de-DE"/>
          </a:p>
        </p:txBody>
      </p:sp>
      <p:sp>
        <p:nvSpPr>
          <p:cNvPr id="5" name="Fußzeilenplatzhalter 4">
            <a:extLst>
              <a:ext uri="{FF2B5EF4-FFF2-40B4-BE49-F238E27FC236}">
                <a16:creationId xmlns:a16="http://schemas.microsoft.com/office/drawing/2014/main" id="{F0405380-7A7D-44AF-85C3-E5A0672F00C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D87B6260-96E4-4629-9BBC-2F1D4573ECE2}"/>
              </a:ext>
            </a:extLst>
          </p:cNvPr>
          <p:cNvSpPr>
            <a:spLocks noGrp="1"/>
          </p:cNvSpPr>
          <p:nvPr>
            <p:ph type="sldNum" sz="quarter" idx="12"/>
          </p:nvPr>
        </p:nvSpPr>
        <p:spPr/>
        <p:txBody>
          <a:bodyPr/>
          <a:lstStyle/>
          <a:p>
            <a:fld id="{CE59B841-0484-4DBC-BE2D-418FDD1E2EDD}" type="slidenum">
              <a:rPr lang="de-DE" smtClean="0"/>
              <a:t>‹Nr.›</a:t>
            </a:fld>
            <a:endParaRPr lang="de-DE"/>
          </a:p>
        </p:txBody>
      </p:sp>
    </p:spTree>
    <p:extLst>
      <p:ext uri="{BB962C8B-B14F-4D97-AF65-F5344CB8AC3E}">
        <p14:creationId xmlns:p14="http://schemas.microsoft.com/office/powerpoint/2010/main" val="3032561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D16ED9-2C3D-455F-B705-20E425D30CE3}"/>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099D6A62-3E8C-48FD-874F-B6D4F8EFEC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E721954F-778D-4B3C-A1A6-1FAC997975F3}"/>
              </a:ext>
            </a:extLst>
          </p:cNvPr>
          <p:cNvSpPr>
            <a:spLocks noGrp="1"/>
          </p:cNvSpPr>
          <p:nvPr>
            <p:ph type="dt" sz="half" idx="10"/>
          </p:nvPr>
        </p:nvSpPr>
        <p:spPr/>
        <p:txBody>
          <a:bodyPr/>
          <a:lstStyle/>
          <a:p>
            <a:fld id="{742A472A-5DB0-4828-959F-EA008283A8D9}" type="datetimeFigureOut">
              <a:rPr lang="de-DE" smtClean="0"/>
              <a:t>15.01.2023</a:t>
            </a:fld>
            <a:endParaRPr lang="de-DE"/>
          </a:p>
        </p:txBody>
      </p:sp>
      <p:sp>
        <p:nvSpPr>
          <p:cNvPr id="5" name="Fußzeilenplatzhalter 4">
            <a:extLst>
              <a:ext uri="{FF2B5EF4-FFF2-40B4-BE49-F238E27FC236}">
                <a16:creationId xmlns:a16="http://schemas.microsoft.com/office/drawing/2014/main" id="{2F333D34-8A55-4C48-B72C-9CF05C24835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5ED6675-3F76-4144-AD5B-283D2EF4E9B3}"/>
              </a:ext>
            </a:extLst>
          </p:cNvPr>
          <p:cNvSpPr>
            <a:spLocks noGrp="1"/>
          </p:cNvSpPr>
          <p:nvPr>
            <p:ph type="sldNum" sz="quarter" idx="12"/>
          </p:nvPr>
        </p:nvSpPr>
        <p:spPr/>
        <p:txBody>
          <a:bodyPr/>
          <a:lstStyle/>
          <a:p>
            <a:fld id="{CE59B841-0484-4DBC-BE2D-418FDD1E2EDD}" type="slidenum">
              <a:rPr lang="de-DE" smtClean="0"/>
              <a:t>‹Nr.›</a:t>
            </a:fld>
            <a:endParaRPr lang="de-DE"/>
          </a:p>
        </p:txBody>
      </p:sp>
    </p:spTree>
    <p:extLst>
      <p:ext uri="{BB962C8B-B14F-4D97-AF65-F5344CB8AC3E}">
        <p14:creationId xmlns:p14="http://schemas.microsoft.com/office/powerpoint/2010/main" val="317521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E59CB4-7597-4AA6-91C6-6AE358A167E3}"/>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62A67915-9ED9-45C7-8F2E-8901F4117CF7}"/>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3B9514F3-7A2B-4367-A02D-E17019AF008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BADC1DF1-540C-4A95-BD94-78FE18FDC591}"/>
              </a:ext>
            </a:extLst>
          </p:cNvPr>
          <p:cNvSpPr>
            <a:spLocks noGrp="1"/>
          </p:cNvSpPr>
          <p:nvPr>
            <p:ph type="dt" sz="half" idx="10"/>
          </p:nvPr>
        </p:nvSpPr>
        <p:spPr/>
        <p:txBody>
          <a:bodyPr/>
          <a:lstStyle/>
          <a:p>
            <a:fld id="{742A472A-5DB0-4828-959F-EA008283A8D9}" type="datetimeFigureOut">
              <a:rPr lang="de-DE" smtClean="0"/>
              <a:t>15.01.2023</a:t>
            </a:fld>
            <a:endParaRPr lang="de-DE"/>
          </a:p>
        </p:txBody>
      </p:sp>
      <p:sp>
        <p:nvSpPr>
          <p:cNvPr id="6" name="Fußzeilenplatzhalter 5">
            <a:extLst>
              <a:ext uri="{FF2B5EF4-FFF2-40B4-BE49-F238E27FC236}">
                <a16:creationId xmlns:a16="http://schemas.microsoft.com/office/drawing/2014/main" id="{CD347C07-841E-4A4B-A40F-484A90D44282}"/>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05A9987-E807-46C4-9B23-B8410F27BFF3}"/>
              </a:ext>
            </a:extLst>
          </p:cNvPr>
          <p:cNvSpPr>
            <a:spLocks noGrp="1"/>
          </p:cNvSpPr>
          <p:nvPr>
            <p:ph type="sldNum" sz="quarter" idx="12"/>
          </p:nvPr>
        </p:nvSpPr>
        <p:spPr/>
        <p:txBody>
          <a:bodyPr/>
          <a:lstStyle/>
          <a:p>
            <a:fld id="{CE59B841-0484-4DBC-BE2D-418FDD1E2EDD}" type="slidenum">
              <a:rPr lang="de-DE" smtClean="0"/>
              <a:t>‹Nr.›</a:t>
            </a:fld>
            <a:endParaRPr lang="de-DE"/>
          </a:p>
        </p:txBody>
      </p:sp>
    </p:spTree>
    <p:extLst>
      <p:ext uri="{BB962C8B-B14F-4D97-AF65-F5344CB8AC3E}">
        <p14:creationId xmlns:p14="http://schemas.microsoft.com/office/powerpoint/2010/main" val="3093835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F8AE30-4FAE-4744-92F3-09431D778AFC}"/>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9521699A-531E-45BF-AFB1-C88E0F12EE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8FDD0986-2C52-403B-97B5-E9540E792E47}"/>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94F7CC8E-187A-427B-9E22-5DC98F0432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E9B280A-6B11-49C4-821D-C8732F7A6066}"/>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28BF2C2-7879-4A32-8A07-3019E25C9D97}"/>
              </a:ext>
            </a:extLst>
          </p:cNvPr>
          <p:cNvSpPr>
            <a:spLocks noGrp="1"/>
          </p:cNvSpPr>
          <p:nvPr>
            <p:ph type="dt" sz="half" idx="10"/>
          </p:nvPr>
        </p:nvSpPr>
        <p:spPr/>
        <p:txBody>
          <a:bodyPr/>
          <a:lstStyle/>
          <a:p>
            <a:fld id="{742A472A-5DB0-4828-959F-EA008283A8D9}" type="datetimeFigureOut">
              <a:rPr lang="de-DE" smtClean="0"/>
              <a:t>15.01.2023</a:t>
            </a:fld>
            <a:endParaRPr lang="de-DE"/>
          </a:p>
        </p:txBody>
      </p:sp>
      <p:sp>
        <p:nvSpPr>
          <p:cNvPr id="8" name="Fußzeilenplatzhalter 7">
            <a:extLst>
              <a:ext uri="{FF2B5EF4-FFF2-40B4-BE49-F238E27FC236}">
                <a16:creationId xmlns:a16="http://schemas.microsoft.com/office/drawing/2014/main" id="{4FAE19D6-A208-4315-8BC5-3319BC7F0B7C}"/>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502F865E-AB7C-46EF-8A7B-F536F479C390}"/>
              </a:ext>
            </a:extLst>
          </p:cNvPr>
          <p:cNvSpPr>
            <a:spLocks noGrp="1"/>
          </p:cNvSpPr>
          <p:nvPr>
            <p:ph type="sldNum" sz="quarter" idx="12"/>
          </p:nvPr>
        </p:nvSpPr>
        <p:spPr/>
        <p:txBody>
          <a:bodyPr/>
          <a:lstStyle/>
          <a:p>
            <a:fld id="{CE59B841-0484-4DBC-BE2D-418FDD1E2EDD}" type="slidenum">
              <a:rPr lang="de-DE" smtClean="0"/>
              <a:t>‹Nr.›</a:t>
            </a:fld>
            <a:endParaRPr lang="de-DE"/>
          </a:p>
        </p:txBody>
      </p:sp>
    </p:spTree>
    <p:extLst>
      <p:ext uri="{BB962C8B-B14F-4D97-AF65-F5344CB8AC3E}">
        <p14:creationId xmlns:p14="http://schemas.microsoft.com/office/powerpoint/2010/main" val="2732498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618F3A-3318-4405-BAEF-95BA8A7F3241}"/>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FD624866-65F8-4EBB-A22F-3ACC508194D4}"/>
              </a:ext>
            </a:extLst>
          </p:cNvPr>
          <p:cNvSpPr>
            <a:spLocks noGrp="1"/>
          </p:cNvSpPr>
          <p:nvPr>
            <p:ph type="dt" sz="half" idx="10"/>
          </p:nvPr>
        </p:nvSpPr>
        <p:spPr/>
        <p:txBody>
          <a:bodyPr/>
          <a:lstStyle/>
          <a:p>
            <a:fld id="{742A472A-5DB0-4828-959F-EA008283A8D9}" type="datetimeFigureOut">
              <a:rPr lang="de-DE" smtClean="0"/>
              <a:t>15.01.2023</a:t>
            </a:fld>
            <a:endParaRPr lang="de-DE"/>
          </a:p>
        </p:txBody>
      </p:sp>
      <p:sp>
        <p:nvSpPr>
          <p:cNvPr id="4" name="Fußzeilenplatzhalter 3">
            <a:extLst>
              <a:ext uri="{FF2B5EF4-FFF2-40B4-BE49-F238E27FC236}">
                <a16:creationId xmlns:a16="http://schemas.microsoft.com/office/drawing/2014/main" id="{D65C5359-7ED2-4897-9EBA-11285C1C7971}"/>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D3BC226A-2AFE-4F56-8100-A9FA20F94646}"/>
              </a:ext>
            </a:extLst>
          </p:cNvPr>
          <p:cNvSpPr>
            <a:spLocks noGrp="1"/>
          </p:cNvSpPr>
          <p:nvPr>
            <p:ph type="sldNum" sz="quarter" idx="12"/>
          </p:nvPr>
        </p:nvSpPr>
        <p:spPr/>
        <p:txBody>
          <a:bodyPr/>
          <a:lstStyle/>
          <a:p>
            <a:fld id="{CE59B841-0484-4DBC-BE2D-418FDD1E2EDD}" type="slidenum">
              <a:rPr lang="de-DE" smtClean="0"/>
              <a:t>‹Nr.›</a:t>
            </a:fld>
            <a:endParaRPr lang="de-DE"/>
          </a:p>
        </p:txBody>
      </p:sp>
    </p:spTree>
    <p:extLst>
      <p:ext uri="{BB962C8B-B14F-4D97-AF65-F5344CB8AC3E}">
        <p14:creationId xmlns:p14="http://schemas.microsoft.com/office/powerpoint/2010/main" val="1114936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3DF3FB29-0EFA-4CD8-B0B4-A67BFCF1AF26}"/>
              </a:ext>
            </a:extLst>
          </p:cNvPr>
          <p:cNvSpPr>
            <a:spLocks noGrp="1"/>
          </p:cNvSpPr>
          <p:nvPr>
            <p:ph type="dt" sz="half" idx="10"/>
          </p:nvPr>
        </p:nvSpPr>
        <p:spPr/>
        <p:txBody>
          <a:bodyPr/>
          <a:lstStyle/>
          <a:p>
            <a:fld id="{742A472A-5DB0-4828-959F-EA008283A8D9}" type="datetimeFigureOut">
              <a:rPr lang="de-DE" smtClean="0"/>
              <a:t>15.01.2023</a:t>
            </a:fld>
            <a:endParaRPr lang="de-DE"/>
          </a:p>
        </p:txBody>
      </p:sp>
      <p:sp>
        <p:nvSpPr>
          <p:cNvPr id="3" name="Fußzeilenplatzhalter 2">
            <a:extLst>
              <a:ext uri="{FF2B5EF4-FFF2-40B4-BE49-F238E27FC236}">
                <a16:creationId xmlns:a16="http://schemas.microsoft.com/office/drawing/2014/main" id="{D3727865-386E-43A1-9FA1-BD98F43EE34D}"/>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18C05FCD-401F-4F8A-BE75-AC078AE453E3}"/>
              </a:ext>
            </a:extLst>
          </p:cNvPr>
          <p:cNvSpPr>
            <a:spLocks noGrp="1"/>
          </p:cNvSpPr>
          <p:nvPr>
            <p:ph type="sldNum" sz="quarter" idx="12"/>
          </p:nvPr>
        </p:nvSpPr>
        <p:spPr/>
        <p:txBody>
          <a:bodyPr/>
          <a:lstStyle/>
          <a:p>
            <a:fld id="{CE59B841-0484-4DBC-BE2D-418FDD1E2EDD}" type="slidenum">
              <a:rPr lang="de-DE" smtClean="0"/>
              <a:t>‹Nr.›</a:t>
            </a:fld>
            <a:endParaRPr lang="de-DE"/>
          </a:p>
        </p:txBody>
      </p:sp>
    </p:spTree>
    <p:extLst>
      <p:ext uri="{BB962C8B-B14F-4D97-AF65-F5344CB8AC3E}">
        <p14:creationId xmlns:p14="http://schemas.microsoft.com/office/powerpoint/2010/main" val="1403582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E4B359-602E-4CFC-B957-E710578DD5F4}"/>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83072E9-6C1E-42E5-B344-94FAAF1158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43B02210-AAAB-4AE4-AB6C-0B16444A98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E8E17F8B-410F-4541-A151-BED8AF692F70}"/>
              </a:ext>
            </a:extLst>
          </p:cNvPr>
          <p:cNvSpPr>
            <a:spLocks noGrp="1"/>
          </p:cNvSpPr>
          <p:nvPr>
            <p:ph type="dt" sz="half" idx="10"/>
          </p:nvPr>
        </p:nvSpPr>
        <p:spPr/>
        <p:txBody>
          <a:bodyPr/>
          <a:lstStyle/>
          <a:p>
            <a:fld id="{742A472A-5DB0-4828-959F-EA008283A8D9}" type="datetimeFigureOut">
              <a:rPr lang="de-DE" smtClean="0"/>
              <a:t>15.01.2023</a:t>
            </a:fld>
            <a:endParaRPr lang="de-DE"/>
          </a:p>
        </p:txBody>
      </p:sp>
      <p:sp>
        <p:nvSpPr>
          <p:cNvPr id="6" name="Fußzeilenplatzhalter 5">
            <a:extLst>
              <a:ext uri="{FF2B5EF4-FFF2-40B4-BE49-F238E27FC236}">
                <a16:creationId xmlns:a16="http://schemas.microsoft.com/office/drawing/2014/main" id="{2796D52C-7562-4A1F-871E-1BC23339772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4458CEF-C7D0-495A-92F7-795734D148C1}"/>
              </a:ext>
            </a:extLst>
          </p:cNvPr>
          <p:cNvSpPr>
            <a:spLocks noGrp="1"/>
          </p:cNvSpPr>
          <p:nvPr>
            <p:ph type="sldNum" sz="quarter" idx="12"/>
          </p:nvPr>
        </p:nvSpPr>
        <p:spPr/>
        <p:txBody>
          <a:bodyPr/>
          <a:lstStyle/>
          <a:p>
            <a:fld id="{CE59B841-0484-4DBC-BE2D-418FDD1E2EDD}" type="slidenum">
              <a:rPr lang="de-DE" smtClean="0"/>
              <a:t>‹Nr.›</a:t>
            </a:fld>
            <a:endParaRPr lang="de-DE"/>
          </a:p>
        </p:txBody>
      </p:sp>
    </p:spTree>
    <p:extLst>
      <p:ext uri="{BB962C8B-B14F-4D97-AF65-F5344CB8AC3E}">
        <p14:creationId xmlns:p14="http://schemas.microsoft.com/office/powerpoint/2010/main" val="328272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BE6923-653B-495A-A441-7395E4ED18C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4F08E73A-E9ED-4B08-895A-6FCE6AB1D1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9301C5D6-BDA8-4FA0-8231-9C98D5D434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74A39B5-A340-44CE-995E-03336E63F951}"/>
              </a:ext>
            </a:extLst>
          </p:cNvPr>
          <p:cNvSpPr>
            <a:spLocks noGrp="1"/>
          </p:cNvSpPr>
          <p:nvPr>
            <p:ph type="dt" sz="half" idx="10"/>
          </p:nvPr>
        </p:nvSpPr>
        <p:spPr/>
        <p:txBody>
          <a:bodyPr/>
          <a:lstStyle/>
          <a:p>
            <a:fld id="{742A472A-5DB0-4828-959F-EA008283A8D9}" type="datetimeFigureOut">
              <a:rPr lang="de-DE" smtClean="0"/>
              <a:t>15.01.2023</a:t>
            </a:fld>
            <a:endParaRPr lang="de-DE"/>
          </a:p>
        </p:txBody>
      </p:sp>
      <p:sp>
        <p:nvSpPr>
          <p:cNvPr id="6" name="Fußzeilenplatzhalter 5">
            <a:extLst>
              <a:ext uri="{FF2B5EF4-FFF2-40B4-BE49-F238E27FC236}">
                <a16:creationId xmlns:a16="http://schemas.microsoft.com/office/drawing/2014/main" id="{44A5207D-2B80-4C49-9AC3-4EB90395D07E}"/>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D207B443-2899-4A4F-BA3B-76C9443ABD46}"/>
              </a:ext>
            </a:extLst>
          </p:cNvPr>
          <p:cNvSpPr>
            <a:spLocks noGrp="1"/>
          </p:cNvSpPr>
          <p:nvPr>
            <p:ph type="sldNum" sz="quarter" idx="12"/>
          </p:nvPr>
        </p:nvSpPr>
        <p:spPr/>
        <p:txBody>
          <a:bodyPr/>
          <a:lstStyle/>
          <a:p>
            <a:fld id="{CE59B841-0484-4DBC-BE2D-418FDD1E2EDD}" type="slidenum">
              <a:rPr lang="de-DE" smtClean="0"/>
              <a:t>‹Nr.›</a:t>
            </a:fld>
            <a:endParaRPr lang="de-DE"/>
          </a:p>
        </p:txBody>
      </p:sp>
    </p:spTree>
    <p:extLst>
      <p:ext uri="{BB962C8B-B14F-4D97-AF65-F5344CB8AC3E}">
        <p14:creationId xmlns:p14="http://schemas.microsoft.com/office/powerpoint/2010/main" val="1714747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65739EF8-D79D-4F6B-B473-10A646878D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71136C0E-A5AE-48B2-A54D-4EC138C8AD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A06ACB2-2E4B-400D-82E7-84BEB2B325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2A472A-5DB0-4828-959F-EA008283A8D9}" type="datetimeFigureOut">
              <a:rPr lang="de-DE" smtClean="0"/>
              <a:t>15.01.2023</a:t>
            </a:fld>
            <a:endParaRPr lang="de-DE"/>
          </a:p>
        </p:txBody>
      </p:sp>
      <p:sp>
        <p:nvSpPr>
          <p:cNvPr id="5" name="Fußzeilenplatzhalter 4">
            <a:extLst>
              <a:ext uri="{FF2B5EF4-FFF2-40B4-BE49-F238E27FC236}">
                <a16:creationId xmlns:a16="http://schemas.microsoft.com/office/drawing/2014/main" id="{D39FC16C-9366-45DD-9172-7E57D55E2E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C268B2E-678A-4A23-9DCE-6F38F4BFBC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59B841-0484-4DBC-BE2D-418FDD1E2EDD}" type="slidenum">
              <a:rPr lang="de-DE" smtClean="0"/>
              <a:t>‹Nr.›</a:t>
            </a:fld>
            <a:endParaRPr lang="de-DE"/>
          </a:p>
        </p:txBody>
      </p:sp>
    </p:spTree>
    <p:extLst>
      <p:ext uri="{BB962C8B-B14F-4D97-AF65-F5344CB8AC3E}">
        <p14:creationId xmlns:p14="http://schemas.microsoft.com/office/powerpoint/2010/main" val="31192335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ellalouis.d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hyperlink" Target="http://www.ellalouis.de/"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hyperlink" Target="http://www.ellalouis.de/" TargetMode="External"/><Relationship Id="rId1" Type="http://schemas.openxmlformats.org/officeDocument/2006/relationships/slideLayout" Target="../slideLayouts/slideLayout4.xml"/><Relationship Id="rId5" Type="http://schemas.openxmlformats.org/officeDocument/2006/relationships/image" Target="../media/image8.jpg"/><Relationship Id="rId4" Type="http://schemas.openxmlformats.org/officeDocument/2006/relationships/image" Target="../media/image7.jpg"/></Relationships>
</file>

<file path=ppt/slides/_rels/slide6.xml.rels><?xml version="1.0" encoding="UTF-8" standalone="yes"?>
<Relationships xmlns="http://schemas.openxmlformats.org/package/2006/relationships"><Relationship Id="rId3" Type="http://schemas.openxmlformats.org/officeDocument/2006/relationships/hyperlink" Target="mailto:martin.proba@t-online.de" TargetMode="External"/><Relationship Id="rId2" Type="http://schemas.openxmlformats.org/officeDocument/2006/relationships/hyperlink" Target="https://lionsjazz.de/" TargetMode="External"/><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fik 6">
            <a:extLst>
              <a:ext uri="{FF2B5EF4-FFF2-40B4-BE49-F238E27FC236}">
                <a16:creationId xmlns:a16="http://schemas.microsoft.com/office/drawing/2014/main" id="{C3C5E4C8-6DF8-481C-8A48-25DB6D5BCE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438150"/>
            <a:ext cx="9753600" cy="5981700"/>
          </a:xfrm>
          <a:prstGeom prst="rect">
            <a:avLst/>
          </a:prstGeom>
        </p:spPr>
      </p:pic>
    </p:spTree>
    <p:extLst>
      <p:ext uri="{BB962C8B-B14F-4D97-AF65-F5344CB8AC3E}">
        <p14:creationId xmlns:p14="http://schemas.microsoft.com/office/powerpoint/2010/main" val="2949144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565439-4FCD-4E4C-82CD-E53BE9032054}"/>
              </a:ext>
            </a:extLst>
          </p:cNvPr>
          <p:cNvSpPr>
            <a:spLocks noGrp="1"/>
          </p:cNvSpPr>
          <p:nvPr>
            <p:ph type="title"/>
          </p:nvPr>
        </p:nvSpPr>
        <p:spPr>
          <a:xfrm>
            <a:off x="838200" y="81040"/>
            <a:ext cx="10515600" cy="1325563"/>
          </a:xfrm>
        </p:spPr>
        <p:txBody>
          <a:bodyPr/>
          <a:lstStyle/>
          <a:p>
            <a:r>
              <a:rPr lang="de-DE" b="1" dirty="0"/>
              <a:t>In guter Tradition mit bewährter Zielsetzung</a:t>
            </a:r>
          </a:p>
        </p:txBody>
      </p:sp>
      <p:sp>
        <p:nvSpPr>
          <p:cNvPr id="3" name="Inhaltsplatzhalter 2">
            <a:extLst>
              <a:ext uri="{FF2B5EF4-FFF2-40B4-BE49-F238E27FC236}">
                <a16:creationId xmlns:a16="http://schemas.microsoft.com/office/drawing/2014/main" id="{9F24BAF0-5130-4894-A117-BFAEC23EFC4D}"/>
              </a:ext>
            </a:extLst>
          </p:cNvPr>
          <p:cNvSpPr>
            <a:spLocks noGrp="1"/>
          </p:cNvSpPr>
          <p:nvPr>
            <p:ph idx="1"/>
          </p:nvPr>
        </p:nvSpPr>
        <p:spPr>
          <a:xfrm>
            <a:off x="838200" y="1077365"/>
            <a:ext cx="10515600" cy="4703270"/>
          </a:xfrm>
        </p:spPr>
        <p:txBody>
          <a:bodyPr>
            <a:noAutofit/>
          </a:bodyPr>
          <a:lstStyle/>
          <a:p>
            <a:pPr>
              <a:lnSpc>
                <a:spcPct val="170000"/>
              </a:lnSpc>
              <a:spcBef>
                <a:spcPts val="0"/>
              </a:spcBef>
            </a:pPr>
            <a:r>
              <a:rPr lang="de-DE" sz="1400" dirty="0"/>
              <a:t>Zum vierten Mal veranstalten die Mannheimer Lions-Clubs vom </a:t>
            </a:r>
            <a:r>
              <a:rPr lang="de-DE" sz="1400" b="1" dirty="0"/>
              <a:t>24. März bis 2. April das LionsJazz-Festival im Jazz-Club Ella &amp; Louis </a:t>
            </a:r>
            <a:r>
              <a:rPr lang="de-DE" sz="1400" dirty="0"/>
              <a:t>des Mannheimer Rosengartens. Anlässlich des 100jährigen Bestehens der Lions-Bewegung im Jahr 2017 gegründet, will das Festival den Fans großartigen Jazz bieten und mit den hier erzielten Einnahmen </a:t>
            </a:r>
            <a:r>
              <a:rPr lang="de-DE" sz="1400" b="1" dirty="0"/>
              <a:t>Kindern aus benachteiligten Haushalten Musikunterricht ermöglichen</a:t>
            </a:r>
            <a:r>
              <a:rPr lang="de-DE" sz="1400" dirty="0"/>
              <a:t>. Die Erlöse werden 2023 eingesetzt, um sozial benachteiligten Kindern Zugang zu Instrumenten und Musikunterricht zu ermöglichen. Anzahl und Qualität der Instrumente, so wie Dauer des Unterrichts hängen also vom allgemeinen Zuspruch für das LionsJazz-Festival 2023 ab. </a:t>
            </a:r>
          </a:p>
          <a:p>
            <a:pPr>
              <a:lnSpc>
                <a:spcPct val="170000"/>
              </a:lnSpc>
              <a:spcBef>
                <a:spcPts val="0"/>
              </a:spcBef>
            </a:pPr>
            <a:r>
              <a:rPr lang="de-DE" sz="1400" dirty="0"/>
              <a:t>LionsJazz will </a:t>
            </a:r>
            <a:r>
              <a:rPr lang="de-DE" sz="1400" b="1" dirty="0"/>
              <a:t>Kindern Musik näher bringen</a:t>
            </a:r>
            <a:r>
              <a:rPr lang="de-DE" sz="1400" dirty="0"/>
              <a:t>, denn die Sprache der Musik verbindet über Grenzen hinweg. Und Musik bringt Menschen zusammen. Auch 2023 haben wir wieder ein Programm für Mannheimer Schulen. Wir vermitteln für einige Mannheimer Schulen in die Unterrichte Studenten der Musikhochschule Mannheim aus dem Fachbereich Jazz, die im Unterricht ihr Instrument vorstellen und erklären, was sie antreibt. Auch wichtige Fragen bekommen Antworten: „Was macht ein Jazz-Musiker eigentlich tagsüber?“ </a:t>
            </a:r>
          </a:p>
          <a:p>
            <a:pPr>
              <a:lnSpc>
                <a:spcPct val="170000"/>
              </a:lnSpc>
              <a:spcBef>
                <a:spcPts val="0"/>
              </a:spcBef>
            </a:pPr>
            <a:r>
              <a:rPr lang="de-DE" sz="1400" dirty="0"/>
              <a:t>LionsJazz wird natürlich nach wie vor auch </a:t>
            </a:r>
            <a:r>
              <a:rPr lang="de-DE" sz="1400" b="1" dirty="0"/>
              <a:t>regionalen Künstlern eine Bühne geben</a:t>
            </a:r>
            <a:r>
              <a:rPr lang="de-DE" sz="1400" dirty="0"/>
              <a:t>: Corona ist zwar nicht mehr allgegenwärtig, die Nachwirkungen der Pandemie zeigen aber immer noch, wie wichtig die Unterstützung des lokalen Kulturbetriebs ist. Künstler vor Ort zu unterstützen bedeutet, die kulturelle Vielfalt Mannheims und der Metropolregion zu erhalten.</a:t>
            </a:r>
          </a:p>
          <a:p>
            <a:pPr>
              <a:lnSpc>
                <a:spcPct val="170000"/>
              </a:lnSpc>
              <a:spcBef>
                <a:spcPts val="0"/>
              </a:spcBef>
            </a:pPr>
            <a:r>
              <a:rPr lang="de-DE" sz="1400" dirty="0"/>
              <a:t>Gastgeber auch diesmal wieder das Ella &amp; Louis, der Jazz-Hotspot  im Rhein-Neckar-Delta. Mittlerweile ist es Tradition, dass der </a:t>
            </a:r>
            <a:r>
              <a:rPr lang="de-DE" sz="1400" b="1" dirty="0"/>
              <a:t>Mannheimer Spitzenjazzer Thomas Siffling als Kurator </a:t>
            </a:r>
            <a:r>
              <a:rPr lang="de-DE" sz="1400" dirty="0"/>
              <a:t>ein abwechslungsreiches Programm zusammengestellt hat.</a:t>
            </a:r>
          </a:p>
          <a:p>
            <a:pPr>
              <a:lnSpc>
                <a:spcPct val="170000"/>
              </a:lnSpc>
              <a:spcBef>
                <a:spcPts val="0"/>
              </a:spcBef>
            </a:pPr>
            <a:endParaRPr lang="de-DE" sz="1400" dirty="0"/>
          </a:p>
        </p:txBody>
      </p:sp>
    </p:spTree>
    <p:extLst>
      <p:ext uri="{BB962C8B-B14F-4D97-AF65-F5344CB8AC3E}">
        <p14:creationId xmlns:p14="http://schemas.microsoft.com/office/powerpoint/2010/main" val="1481449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565439-4FCD-4E4C-82CD-E53BE9032054}"/>
              </a:ext>
            </a:extLst>
          </p:cNvPr>
          <p:cNvSpPr>
            <a:spLocks noGrp="1"/>
          </p:cNvSpPr>
          <p:nvPr>
            <p:ph type="title"/>
          </p:nvPr>
        </p:nvSpPr>
        <p:spPr>
          <a:xfrm>
            <a:off x="838200" y="240838"/>
            <a:ext cx="10515600" cy="1325563"/>
          </a:xfrm>
        </p:spPr>
        <p:txBody>
          <a:bodyPr/>
          <a:lstStyle/>
          <a:p>
            <a:r>
              <a:rPr lang="de-DE" b="1" dirty="0"/>
              <a:t>Was ist für Lions zu tun?</a:t>
            </a:r>
          </a:p>
        </p:txBody>
      </p:sp>
      <p:sp>
        <p:nvSpPr>
          <p:cNvPr id="3" name="Inhaltsplatzhalter 2">
            <a:extLst>
              <a:ext uri="{FF2B5EF4-FFF2-40B4-BE49-F238E27FC236}">
                <a16:creationId xmlns:a16="http://schemas.microsoft.com/office/drawing/2014/main" id="{9F24BAF0-5130-4894-A117-BFAEC23EFC4D}"/>
              </a:ext>
            </a:extLst>
          </p:cNvPr>
          <p:cNvSpPr>
            <a:spLocks noGrp="1"/>
          </p:cNvSpPr>
          <p:nvPr>
            <p:ph idx="1"/>
          </p:nvPr>
        </p:nvSpPr>
        <p:spPr>
          <a:xfrm>
            <a:off x="742950" y="1475119"/>
            <a:ext cx="10515600" cy="4703270"/>
          </a:xfrm>
        </p:spPr>
        <p:txBody>
          <a:bodyPr>
            <a:noAutofit/>
          </a:bodyPr>
          <a:lstStyle/>
          <a:p>
            <a:r>
              <a:rPr lang="de-DE" sz="2600" dirty="0"/>
              <a:t>Wir laden Sie herzlich zu LionsJazz 2023 ein und freuen uns, wenn Sie Karten kaufen und wir Sie im Ella &amp; Louis begrüßen dürfen (Programm folgt auf den nächsten beiden Seiten)</a:t>
            </a:r>
          </a:p>
          <a:p>
            <a:r>
              <a:rPr lang="de-DE" sz="2600" dirty="0"/>
              <a:t>Karten können Sie über die Webseite von </a:t>
            </a:r>
            <a:r>
              <a:rPr lang="de-DE" sz="2600" dirty="0">
                <a:hlinkClick r:id="rId2"/>
              </a:rPr>
              <a:t>Ella &amp; Louis buchen</a:t>
            </a:r>
            <a:r>
              <a:rPr lang="de-DE" sz="2600" dirty="0"/>
              <a:t>. Der Reinerlös der Veranstaltungen wird – wie auch in den vergangenen Jahren – sozialen Zwecken zugeführt – ganz im Sinne des Lions-Mottos „</a:t>
            </a:r>
            <a:r>
              <a:rPr lang="de-DE" sz="2600" dirty="0" err="1"/>
              <a:t>we</a:t>
            </a:r>
            <a:r>
              <a:rPr lang="de-DE" sz="2600" dirty="0"/>
              <a:t> </a:t>
            </a:r>
            <a:r>
              <a:rPr lang="de-DE" sz="2600" dirty="0" err="1"/>
              <a:t>serve</a:t>
            </a:r>
            <a:r>
              <a:rPr lang="de-DE" sz="2600" dirty="0"/>
              <a:t>“.</a:t>
            </a:r>
          </a:p>
          <a:p>
            <a:r>
              <a:rPr lang="de-DE" sz="2600" dirty="0"/>
              <a:t>Wir freuen uns ebenso über Spenden (Hilfsfonds des Lionsclubs Mannheim IBAN DE 59 670900000012345674 Stichwort: LionsJazz2023. </a:t>
            </a:r>
          </a:p>
          <a:p>
            <a:r>
              <a:rPr lang="de-DE" sz="2600" dirty="0"/>
              <a:t>Wir freuen uns auch über helfenden Hände, die LionsJazz 2023 unterstützen – am Einlass, durch Mund-zu-Mund-Propaganda oder einen Hinweis im eigene Auftritt in den sozialen Medien.</a:t>
            </a:r>
          </a:p>
          <a:p>
            <a:pPr>
              <a:lnSpc>
                <a:spcPct val="170000"/>
              </a:lnSpc>
              <a:spcBef>
                <a:spcPts val="0"/>
              </a:spcBef>
            </a:pPr>
            <a:endParaRPr lang="de-DE" sz="2600" dirty="0"/>
          </a:p>
        </p:txBody>
      </p:sp>
    </p:spTree>
    <p:extLst>
      <p:ext uri="{BB962C8B-B14F-4D97-AF65-F5344CB8AC3E}">
        <p14:creationId xmlns:p14="http://schemas.microsoft.com/office/powerpoint/2010/main" val="2099534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1E734F-1A74-4B2A-ACEF-F8DF45303F68}"/>
              </a:ext>
            </a:extLst>
          </p:cNvPr>
          <p:cNvSpPr>
            <a:spLocks noGrp="1"/>
          </p:cNvSpPr>
          <p:nvPr>
            <p:ph type="title"/>
          </p:nvPr>
        </p:nvSpPr>
        <p:spPr/>
        <p:txBody>
          <a:bodyPr/>
          <a:lstStyle/>
          <a:p>
            <a:r>
              <a:rPr lang="de-DE" b="1" dirty="0"/>
              <a:t>Programm 24.03.2023 – 26.03.2023</a:t>
            </a:r>
          </a:p>
        </p:txBody>
      </p:sp>
      <p:sp>
        <p:nvSpPr>
          <p:cNvPr id="3" name="Inhaltsplatzhalter 2">
            <a:extLst>
              <a:ext uri="{FF2B5EF4-FFF2-40B4-BE49-F238E27FC236}">
                <a16:creationId xmlns:a16="http://schemas.microsoft.com/office/drawing/2014/main" id="{E667CD3A-42A0-454D-BACB-BE08C75DCAAE}"/>
              </a:ext>
            </a:extLst>
          </p:cNvPr>
          <p:cNvSpPr>
            <a:spLocks noGrp="1"/>
          </p:cNvSpPr>
          <p:nvPr>
            <p:ph sz="half" idx="1"/>
          </p:nvPr>
        </p:nvSpPr>
        <p:spPr>
          <a:xfrm>
            <a:off x="934673" y="3589932"/>
            <a:ext cx="3263282" cy="2334827"/>
          </a:xfrm>
        </p:spPr>
        <p:txBody>
          <a:bodyPr>
            <a:normAutofit fontScale="62500" lnSpcReduction="20000"/>
          </a:bodyPr>
          <a:lstStyle/>
          <a:p>
            <a:r>
              <a:rPr lang="de-DE" b="1" dirty="0"/>
              <a:t>Silvia Droste &amp; New Jazz Voices Trio </a:t>
            </a:r>
            <a:br>
              <a:rPr lang="de-DE" b="1" dirty="0"/>
            </a:br>
            <a:r>
              <a:rPr lang="de-DE" b="1" dirty="0"/>
              <a:t>Grande Dame des dt. </a:t>
            </a:r>
            <a:r>
              <a:rPr lang="de-DE" b="1" dirty="0" err="1"/>
              <a:t>Vocal</a:t>
            </a:r>
            <a:r>
              <a:rPr lang="de-DE" b="1" dirty="0"/>
              <a:t> Jazz</a:t>
            </a:r>
            <a:endParaRPr lang="de-DE" dirty="0"/>
          </a:p>
          <a:p>
            <a:r>
              <a:rPr lang="de-DE" dirty="0"/>
              <a:t>FR 24.03.2023 · Beginn 19:30 Uhr, Ella &amp; Louis Mannheim</a:t>
            </a:r>
          </a:p>
          <a:p>
            <a:r>
              <a:rPr lang="de-DE" b="1" dirty="0"/>
              <a:t>Eintritt</a:t>
            </a:r>
            <a:r>
              <a:rPr lang="de-DE" dirty="0"/>
              <a:t> </a:t>
            </a:r>
            <a:r>
              <a:rPr lang="de-DE" b="1" dirty="0"/>
              <a:t>VVK 24,- | AK 28,- (der Reinerlös wird gespendet)</a:t>
            </a:r>
            <a:endParaRPr lang="de-DE" dirty="0"/>
          </a:p>
          <a:p>
            <a:pPr marL="0" indent="0">
              <a:buNone/>
            </a:pPr>
            <a:endParaRPr lang="de-DE" dirty="0"/>
          </a:p>
        </p:txBody>
      </p:sp>
      <p:sp>
        <p:nvSpPr>
          <p:cNvPr id="5" name="Inhaltsplatzhalter 2">
            <a:extLst>
              <a:ext uri="{FF2B5EF4-FFF2-40B4-BE49-F238E27FC236}">
                <a16:creationId xmlns:a16="http://schemas.microsoft.com/office/drawing/2014/main" id="{B6777A71-76A2-49EF-B36F-2099078E4015}"/>
              </a:ext>
            </a:extLst>
          </p:cNvPr>
          <p:cNvSpPr txBox="1">
            <a:spLocks/>
          </p:cNvSpPr>
          <p:nvPr/>
        </p:nvSpPr>
        <p:spPr>
          <a:xfrm>
            <a:off x="4266461" y="1825625"/>
            <a:ext cx="3263282"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de-DE"/>
          </a:p>
        </p:txBody>
      </p:sp>
      <p:sp>
        <p:nvSpPr>
          <p:cNvPr id="6" name="Inhaltsplatzhalter 2">
            <a:extLst>
              <a:ext uri="{FF2B5EF4-FFF2-40B4-BE49-F238E27FC236}">
                <a16:creationId xmlns:a16="http://schemas.microsoft.com/office/drawing/2014/main" id="{8BE3155A-946D-4CF1-8B76-1492B720C5E6}"/>
              </a:ext>
            </a:extLst>
          </p:cNvPr>
          <p:cNvSpPr txBox="1">
            <a:spLocks/>
          </p:cNvSpPr>
          <p:nvPr/>
        </p:nvSpPr>
        <p:spPr>
          <a:xfrm>
            <a:off x="4427741" y="1825625"/>
            <a:ext cx="3263282"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de-DE" dirty="0"/>
          </a:p>
        </p:txBody>
      </p:sp>
      <p:sp>
        <p:nvSpPr>
          <p:cNvPr id="7" name="Inhaltsplatzhalter 2">
            <a:extLst>
              <a:ext uri="{FF2B5EF4-FFF2-40B4-BE49-F238E27FC236}">
                <a16:creationId xmlns:a16="http://schemas.microsoft.com/office/drawing/2014/main" id="{B16EC3FC-0E73-4CE5-AD37-21CEE7032D74}"/>
              </a:ext>
            </a:extLst>
          </p:cNvPr>
          <p:cNvSpPr txBox="1">
            <a:spLocks/>
          </p:cNvSpPr>
          <p:nvPr/>
        </p:nvSpPr>
        <p:spPr>
          <a:xfrm>
            <a:off x="8017281" y="1825625"/>
            <a:ext cx="3263282"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de-DE" dirty="0"/>
          </a:p>
        </p:txBody>
      </p:sp>
      <p:pic>
        <p:nvPicPr>
          <p:cNvPr id="10" name="Grafik 9" descr="Ein Bild, das Person, Musik, drinnen, Zither enthält.&#10;&#10;Automatisch generierte Beschreibung">
            <a:extLst>
              <a:ext uri="{FF2B5EF4-FFF2-40B4-BE49-F238E27FC236}">
                <a16:creationId xmlns:a16="http://schemas.microsoft.com/office/drawing/2014/main" id="{A83014B0-0742-4494-8853-DCD8D0ED0F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9241" y="1538984"/>
            <a:ext cx="2819400" cy="1729085"/>
          </a:xfrm>
          <a:prstGeom prst="rect">
            <a:avLst/>
          </a:prstGeom>
        </p:spPr>
      </p:pic>
      <p:sp>
        <p:nvSpPr>
          <p:cNvPr id="14" name="Inhaltsplatzhalter 2">
            <a:extLst>
              <a:ext uri="{FF2B5EF4-FFF2-40B4-BE49-F238E27FC236}">
                <a16:creationId xmlns:a16="http://schemas.microsoft.com/office/drawing/2014/main" id="{16816122-F49E-422A-B18F-767A7E33D648}"/>
              </a:ext>
            </a:extLst>
          </p:cNvPr>
          <p:cNvSpPr txBox="1">
            <a:spLocks/>
          </p:cNvSpPr>
          <p:nvPr/>
        </p:nvSpPr>
        <p:spPr>
          <a:xfrm>
            <a:off x="4436617" y="3604334"/>
            <a:ext cx="3415685" cy="225492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1800" b="1" dirty="0"/>
              <a:t>Thomas Siffling Jazz </a:t>
            </a:r>
            <a:r>
              <a:rPr lang="de-DE" sz="1800" b="1" dirty="0" err="1"/>
              <a:t>Ballet</a:t>
            </a:r>
            <a:br>
              <a:rPr lang="de-DE" sz="1800" b="1" dirty="0"/>
            </a:br>
            <a:br>
              <a:rPr lang="de-DE" sz="1800" b="1" dirty="0"/>
            </a:br>
            <a:r>
              <a:rPr lang="de-DE" sz="1800" b="1" dirty="0"/>
              <a:t>Premiere</a:t>
            </a:r>
          </a:p>
          <a:p>
            <a:r>
              <a:rPr lang="de-DE" sz="1800" dirty="0"/>
              <a:t>SA 25.03.2023 · Beginn 19:30 Uhr, Ella &amp; Louis Mannheim</a:t>
            </a:r>
          </a:p>
          <a:p>
            <a:r>
              <a:rPr lang="de-DE" sz="1800" b="1" dirty="0"/>
              <a:t>Eintritt VVK 28,- | AK 32,- (der Reinerlös wird gespendet)</a:t>
            </a:r>
            <a:endParaRPr lang="de-DE" sz="1800" dirty="0"/>
          </a:p>
          <a:p>
            <a:endParaRPr lang="de-DE" sz="1800" dirty="0"/>
          </a:p>
        </p:txBody>
      </p:sp>
      <p:sp>
        <p:nvSpPr>
          <p:cNvPr id="15" name="Inhaltsplatzhalter 2">
            <a:extLst>
              <a:ext uri="{FF2B5EF4-FFF2-40B4-BE49-F238E27FC236}">
                <a16:creationId xmlns:a16="http://schemas.microsoft.com/office/drawing/2014/main" id="{6CE9E245-F400-4DFC-BF50-7C0581EE899D}"/>
              </a:ext>
            </a:extLst>
          </p:cNvPr>
          <p:cNvSpPr txBox="1">
            <a:spLocks/>
          </p:cNvSpPr>
          <p:nvPr/>
        </p:nvSpPr>
        <p:spPr>
          <a:xfrm>
            <a:off x="7880269" y="3564384"/>
            <a:ext cx="3415685" cy="225492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1800" b="1" dirty="0"/>
              <a:t>Viviane de Farias </a:t>
            </a:r>
            <a:r>
              <a:rPr lang="de-DE" sz="1800" b="1" dirty="0" err="1"/>
              <a:t>feat</a:t>
            </a:r>
            <a:r>
              <a:rPr lang="de-DE" sz="1800" b="1" dirty="0"/>
              <a:t>. Morello &amp; Barth</a:t>
            </a:r>
            <a:br>
              <a:rPr lang="de-DE" sz="1800" b="1" dirty="0"/>
            </a:br>
            <a:r>
              <a:rPr lang="de-DE" sz="1800" b="1" dirty="0"/>
              <a:t>Bossa Nova at </a:t>
            </a:r>
            <a:r>
              <a:rPr lang="de-DE" sz="1800" b="1" dirty="0" err="1"/>
              <a:t>its</a:t>
            </a:r>
            <a:r>
              <a:rPr lang="de-DE" sz="1800" b="1" dirty="0"/>
              <a:t> </a:t>
            </a:r>
            <a:r>
              <a:rPr lang="de-DE" sz="1800" b="1" dirty="0" err="1"/>
              <a:t>best</a:t>
            </a:r>
            <a:endParaRPr lang="de-DE" sz="1800" dirty="0"/>
          </a:p>
          <a:p>
            <a:r>
              <a:rPr lang="de-DE" sz="1800" dirty="0"/>
              <a:t>SO 26.03.2023 · Beginn 19:00 Uhr, Ella &amp; Louis Mannheim</a:t>
            </a:r>
          </a:p>
          <a:p>
            <a:r>
              <a:rPr lang="de-DE" sz="1800" b="1" dirty="0"/>
              <a:t>Eintritt VVK 26,- | AK 30,- (der Reinerlös wird gespendet)</a:t>
            </a:r>
            <a:endParaRPr lang="de-DE" sz="1800" dirty="0"/>
          </a:p>
          <a:p>
            <a:endParaRPr lang="de-DE" sz="1800" dirty="0"/>
          </a:p>
        </p:txBody>
      </p:sp>
      <p:pic>
        <p:nvPicPr>
          <p:cNvPr id="16" name="Grafik 15" descr="Ein Bild, das Musik, Messing, Mann, Person enthält.&#10;&#10;Automatisch generierte Beschreibung">
            <a:extLst>
              <a:ext uri="{FF2B5EF4-FFF2-40B4-BE49-F238E27FC236}">
                <a16:creationId xmlns:a16="http://schemas.microsoft.com/office/drawing/2014/main" id="{7B424E91-71CB-44B8-853C-C1A2FA6CE09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70832" y="1538984"/>
            <a:ext cx="2827349" cy="1733961"/>
          </a:xfrm>
          <a:prstGeom prst="rect">
            <a:avLst/>
          </a:prstGeom>
        </p:spPr>
      </p:pic>
      <p:pic>
        <p:nvPicPr>
          <p:cNvPr id="18" name="Grafik 17" descr="Ein Bild, das Person, grün enthält.&#10;&#10;Automatisch generierte Beschreibung">
            <a:extLst>
              <a:ext uri="{FF2B5EF4-FFF2-40B4-BE49-F238E27FC236}">
                <a16:creationId xmlns:a16="http://schemas.microsoft.com/office/drawing/2014/main" id="{4995D65A-8104-428A-B5B1-D3881F4A823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73465" y="1566714"/>
            <a:ext cx="2829294" cy="1735153"/>
          </a:xfrm>
          <a:prstGeom prst="rect">
            <a:avLst/>
          </a:prstGeom>
        </p:spPr>
      </p:pic>
      <p:sp>
        <p:nvSpPr>
          <p:cNvPr id="19" name="Rechteck 18">
            <a:extLst>
              <a:ext uri="{FF2B5EF4-FFF2-40B4-BE49-F238E27FC236}">
                <a16:creationId xmlns:a16="http://schemas.microsoft.com/office/drawing/2014/main" id="{1D52EEC6-00E5-4CF8-90D3-020E1F635EFB}"/>
              </a:ext>
            </a:extLst>
          </p:cNvPr>
          <p:cNvSpPr/>
          <p:nvPr/>
        </p:nvSpPr>
        <p:spPr>
          <a:xfrm>
            <a:off x="2752078" y="5981700"/>
            <a:ext cx="6241002" cy="5266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Rechteck 20">
            <a:extLst>
              <a:ext uri="{FF2B5EF4-FFF2-40B4-BE49-F238E27FC236}">
                <a16:creationId xmlns:a16="http://schemas.microsoft.com/office/drawing/2014/main" id="{79F10A2E-0F6D-476E-A592-0AF0463B765F}"/>
              </a:ext>
            </a:extLst>
          </p:cNvPr>
          <p:cNvSpPr/>
          <p:nvPr/>
        </p:nvSpPr>
        <p:spPr>
          <a:xfrm>
            <a:off x="4517812" y="6104139"/>
            <a:ext cx="3334490" cy="3523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solidFill>
                  <a:schemeClr val="tx1"/>
                </a:solidFill>
              </a:rPr>
              <a:t>Tickets buchen: </a:t>
            </a:r>
            <a:r>
              <a:rPr lang="de-DE" dirty="0">
                <a:solidFill>
                  <a:schemeClr val="tx1"/>
                </a:solidFill>
                <a:hlinkClick r:id="rId6">
                  <a:extLst>
                    <a:ext uri="{A12FA001-AC4F-418D-AE19-62706E023703}">
                      <ahyp:hlinkClr xmlns:ahyp="http://schemas.microsoft.com/office/drawing/2018/hyperlinkcolor" val="tx"/>
                    </a:ext>
                  </a:extLst>
                </a:hlinkClick>
              </a:rPr>
              <a:t>www.ellalouis.de</a:t>
            </a:r>
            <a:endParaRPr lang="de-DE" dirty="0">
              <a:solidFill>
                <a:schemeClr val="tx1"/>
              </a:solidFill>
            </a:endParaRPr>
          </a:p>
        </p:txBody>
      </p:sp>
    </p:spTree>
    <p:extLst>
      <p:ext uri="{BB962C8B-B14F-4D97-AF65-F5344CB8AC3E}">
        <p14:creationId xmlns:p14="http://schemas.microsoft.com/office/powerpoint/2010/main" val="985752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1E734F-1A74-4B2A-ACEF-F8DF45303F68}"/>
              </a:ext>
            </a:extLst>
          </p:cNvPr>
          <p:cNvSpPr>
            <a:spLocks noGrp="1"/>
          </p:cNvSpPr>
          <p:nvPr>
            <p:ph type="title"/>
          </p:nvPr>
        </p:nvSpPr>
        <p:spPr/>
        <p:txBody>
          <a:bodyPr/>
          <a:lstStyle/>
          <a:p>
            <a:r>
              <a:rPr lang="de-DE" b="1" dirty="0"/>
              <a:t>Programm 31.03.2023 – 02.04.2023</a:t>
            </a:r>
          </a:p>
        </p:txBody>
      </p:sp>
      <p:sp>
        <p:nvSpPr>
          <p:cNvPr id="3" name="Inhaltsplatzhalter 2">
            <a:extLst>
              <a:ext uri="{FF2B5EF4-FFF2-40B4-BE49-F238E27FC236}">
                <a16:creationId xmlns:a16="http://schemas.microsoft.com/office/drawing/2014/main" id="{E667CD3A-42A0-454D-BACB-BE08C75DCAAE}"/>
              </a:ext>
            </a:extLst>
          </p:cNvPr>
          <p:cNvSpPr>
            <a:spLocks noGrp="1"/>
          </p:cNvSpPr>
          <p:nvPr>
            <p:ph sz="half" idx="1"/>
          </p:nvPr>
        </p:nvSpPr>
        <p:spPr>
          <a:xfrm>
            <a:off x="934673" y="3589932"/>
            <a:ext cx="3263282" cy="2334827"/>
          </a:xfrm>
        </p:spPr>
        <p:txBody>
          <a:bodyPr>
            <a:normAutofit fontScale="62500" lnSpcReduction="20000"/>
          </a:bodyPr>
          <a:lstStyle/>
          <a:p>
            <a:r>
              <a:rPr lang="de-DE" b="1" dirty="0" err="1"/>
              <a:t>Les</a:t>
            </a:r>
            <a:r>
              <a:rPr lang="de-DE" b="1" dirty="0"/>
              <a:t> </a:t>
            </a:r>
            <a:r>
              <a:rPr lang="de-DE" b="1" dirty="0" err="1"/>
              <a:t>Primitifs</a:t>
            </a:r>
            <a:r>
              <a:rPr lang="de-DE" b="1" dirty="0"/>
              <a:t> – Musette trifft Jazz</a:t>
            </a:r>
            <a:br>
              <a:rPr lang="de-DE" b="1" dirty="0"/>
            </a:br>
            <a:r>
              <a:rPr lang="de-DE" b="1" dirty="0"/>
              <a:t>Die Kultband aus der Region</a:t>
            </a:r>
            <a:endParaRPr lang="de-DE" dirty="0"/>
          </a:p>
          <a:p>
            <a:r>
              <a:rPr lang="de-DE" dirty="0"/>
              <a:t>FR 31.03.2023 · Beginn 19:30 Uhr</a:t>
            </a:r>
            <a:br>
              <a:rPr lang="de-DE" dirty="0"/>
            </a:br>
            <a:r>
              <a:rPr lang="de-DE" dirty="0"/>
              <a:t>Ella &amp; Louis Mannheim</a:t>
            </a:r>
          </a:p>
          <a:p>
            <a:r>
              <a:rPr lang="de-DE" b="1" dirty="0"/>
              <a:t>Einritt</a:t>
            </a:r>
            <a:r>
              <a:rPr lang="de-DE" dirty="0"/>
              <a:t> </a:t>
            </a:r>
            <a:r>
              <a:rPr lang="de-DE" b="1" dirty="0"/>
              <a:t>VVK 24,- \ AK 28,- (der Reinerlös wird gespendet)</a:t>
            </a:r>
            <a:endParaRPr lang="de-DE" dirty="0"/>
          </a:p>
          <a:p>
            <a:pPr marL="0" indent="0">
              <a:buNone/>
            </a:pPr>
            <a:endParaRPr lang="de-DE" dirty="0"/>
          </a:p>
        </p:txBody>
      </p:sp>
      <p:sp>
        <p:nvSpPr>
          <p:cNvPr id="5" name="Inhaltsplatzhalter 2">
            <a:extLst>
              <a:ext uri="{FF2B5EF4-FFF2-40B4-BE49-F238E27FC236}">
                <a16:creationId xmlns:a16="http://schemas.microsoft.com/office/drawing/2014/main" id="{B6777A71-76A2-49EF-B36F-2099078E4015}"/>
              </a:ext>
            </a:extLst>
          </p:cNvPr>
          <p:cNvSpPr txBox="1">
            <a:spLocks/>
          </p:cNvSpPr>
          <p:nvPr/>
        </p:nvSpPr>
        <p:spPr>
          <a:xfrm>
            <a:off x="4266461" y="1825625"/>
            <a:ext cx="3263282"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de-DE"/>
          </a:p>
        </p:txBody>
      </p:sp>
      <p:sp>
        <p:nvSpPr>
          <p:cNvPr id="6" name="Inhaltsplatzhalter 2">
            <a:extLst>
              <a:ext uri="{FF2B5EF4-FFF2-40B4-BE49-F238E27FC236}">
                <a16:creationId xmlns:a16="http://schemas.microsoft.com/office/drawing/2014/main" id="{8BE3155A-946D-4CF1-8B76-1492B720C5E6}"/>
              </a:ext>
            </a:extLst>
          </p:cNvPr>
          <p:cNvSpPr txBox="1">
            <a:spLocks/>
          </p:cNvSpPr>
          <p:nvPr/>
        </p:nvSpPr>
        <p:spPr>
          <a:xfrm>
            <a:off x="4427741" y="1825625"/>
            <a:ext cx="3263282"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de-DE" dirty="0"/>
          </a:p>
        </p:txBody>
      </p:sp>
      <p:sp>
        <p:nvSpPr>
          <p:cNvPr id="7" name="Inhaltsplatzhalter 2">
            <a:extLst>
              <a:ext uri="{FF2B5EF4-FFF2-40B4-BE49-F238E27FC236}">
                <a16:creationId xmlns:a16="http://schemas.microsoft.com/office/drawing/2014/main" id="{B16EC3FC-0E73-4CE5-AD37-21CEE7032D74}"/>
              </a:ext>
            </a:extLst>
          </p:cNvPr>
          <p:cNvSpPr txBox="1">
            <a:spLocks/>
          </p:cNvSpPr>
          <p:nvPr/>
        </p:nvSpPr>
        <p:spPr>
          <a:xfrm>
            <a:off x="8017281" y="1825625"/>
            <a:ext cx="3263282"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de-DE" dirty="0"/>
          </a:p>
        </p:txBody>
      </p:sp>
      <p:sp>
        <p:nvSpPr>
          <p:cNvPr id="14" name="Inhaltsplatzhalter 2">
            <a:extLst>
              <a:ext uri="{FF2B5EF4-FFF2-40B4-BE49-F238E27FC236}">
                <a16:creationId xmlns:a16="http://schemas.microsoft.com/office/drawing/2014/main" id="{16816122-F49E-422A-B18F-767A7E33D648}"/>
              </a:ext>
            </a:extLst>
          </p:cNvPr>
          <p:cNvSpPr txBox="1">
            <a:spLocks/>
          </p:cNvSpPr>
          <p:nvPr/>
        </p:nvSpPr>
        <p:spPr>
          <a:xfrm>
            <a:off x="4436617" y="3604334"/>
            <a:ext cx="3415685" cy="225492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1800" b="1" dirty="0"/>
              <a:t>Daniel </a:t>
            </a:r>
            <a:r>
              <a:rPr lang="de-DE" sz="1800" b="1" dirty="0" err="1"/>
              <a:t>Gorgone</a:t>
            </a:r>
            <a:r>
              <a:rPr lang="de-DE" sz="1800" b="1" dirty="0"/>
              <a:t> Trio </a:t>
            </a:r>
            <a:r>
              <a:rPr lang="de-DE" sz="1800" b="1" dirty="0" err="1"/>
              <a:t>feat</a:t>
            </a:r>
            <a:r>
              <a:rPr lang="de-DE" sz="1800" b="1" dirty="0"/>
              <a:t>. Deborah Carter</a:t>
            </a:r>
          </a:p>
          <a:p>
            <a:r>
              <a:rPr lang="de-DE" sz="1800" b="1" dirty="0"/>
              <a:t>Swing-Klaviertrio &amp; US Vokal-Ikone</a:t>
            </a:r>
            <a:endParaRPr lang="de-DE" sz="1800" dirty="0"/>
          </a:p>
          <a:p>
            <a:r>
              <a:rPr lang="de-DE" sz="1800" dirty="0"/>
              <a:t>SA 01.04.2023 · Beginn 19:30 Uhr </a:t>
            </a:r>
            <a:br>
              <a:rPr lang="de-DE" sz="1800" dirty="0"/>
            </a:br>
            <a:r>
              <a:rPr lang="de-DE" sz="1800" dirty="0"/>
              <a:t>Ella &amp; Louis Mannheim</a:t>
            </a:r>
          </a:p>
          <a:p>
            <a:r>
              <a:rPr lang="de-DE" sz="1800" b="1" dirty="0"/>
              <a:t>Eintritt VVK 28,- | AK 32,- (der Reinerlös wird gespendet)</a:t>
            </a:r>
            <a:endParaRPr lang="de-DE" sz="1800" dirty="0"/>
          </a:p>
        </p:txBody>
      </p:sp>
      <p:sp>
        <p:nvSpPr>
          <p:cNvPr id="15" name="Inhaltsplatzhalter 2">
            <a:extLst>
              <a:ext uri="{FF2B5EF4-FFF2-40B4-BE49-F238E27FC236}">
                <a16:creationId xmlns:a16="http://schemas.microsoft.com/office/drawing/2014/main" id="{6CE9E245-F400-4DFC-BF50-7C0581EE899D}"/>
              </a:ext>
            </a:extLst>
          </p:cNvPr>
          <p:cNvSpPr txBox="1">
            <a:spLocks/>
          </p:cNvSpPr>
          <p:nvPr/>
        </p:nvSpPr>
        <p:spPr>
          <a:xfrm>
            <a:off x="7880269" y="3564384"/>
            <a:ext cx="3415685" cy="225492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1400" b="1" dirty="0"/>
              <a:t>„Rauf auf die Bühne“ heißt es bei der</a:t>
            </a:r>
            <a:r>
              <a:rPr lang="de-DE" sz="1400" dirty="0"/>
              <a:t> </a:t>
            </a:r>
            <a:r>
              <a:rPr lang="de-DE" sz="1400" b="1" dirty="0"/>
              <a:t>Lions Jam Session für Profis &amp; Amateure </a:t>
            </a:r>
            <a:r>
              <a:rPr lang="de-DE" sz="1400" dirty="0"/>
              <a:t>am Sonntagmorgen im Ella &amp; Louis. Und zwar nicht nur für Profis, nein, sondern eigentlich für alle Hobby und Amateur Jazzer die schon immer mal auf der Bühne im Club stehen wollten.</a:t>
            </a:r>
            <a:endParaRPr lang="de-DE" sz="1400" b="1" dirty="0"/>
          </a:p>
          <a:p>
            <a:r>
              <a:rPr lang="de-DE" sz="1400" dirty="0"/>
              <a:t>SO 02.04.2023 · Beginn 10:30 Uhr </a:t>
            </a:r>
            <a:br>
              <a:rPr lang="de-DE" sz="1400" dirty="0"/>
            </a:br>
            <a:r>
              <a:rPr lang="de-DE" sz="1400" dirty="0"/>
              <a:t>Ella &amp; Louis Mannheim</a:t>
            </a:r>
          </a:p>
          <a:p>
            <a:r>
              <a:rPr lang="de-DE" sz="1400" dirty="0"/>
              <a:t>Unterstützt durch </a:t>
            </a:r>
            <a:r>
              <a:rPr lang="de-DE" sz="1400" b="1" dirty="0"/>
              <a:t>Daniel </a:t>
            </a:r>
            <a:r>
              <a:rPr lang="de-DE" sz="1400" b="1" dirty="0" err="1"/>
              <a:t>Prandl</a:t>
            </a:r>
            <a:r>
              <a:rPr lang="de-DE" sz="1400" b="1" dirty="0"/>
              <a:t>:</a:t>
            </a:r>
            <a:r>
              <a:rPr lang="de-DE" sz="1400" dirty="0"/>
              <a:t> Piano,</a:t>
            </a:r>
            <a:br>
              <a:rPr lang="de-DE" sz="1400" dirty="0"/>
            </a:br>
            <a:r>
              <a:rPr lang="de-DE" sz="1400" b="1" dirty="0"/>
              <a:t>Shana </a:t>
            </a:r>
            <a:r>
              <a:rPr lang="de-DE" sz="1400" b="1" dirty="0" err="1"/>
              <a:t>Moehrke</a:t>
            </a:r>
            <a:r>
              <a:rPr lang="de-DE" sz="1400" b="1" dirty="0"/>
              <a:t>:</a:t>
            </a:r>
            <a:r>
              <a:rPr lang="de-DE" sz="1400" dirty="0"/>
              <a:t> Bass, </a:t>
            </a:r>
            <a:r>
              <a:rPr lang="de-DE" sz="1400" b="1" dirty="0"/>
              <a:t>Johannes Hamm:</a:t>
            </a:r>
            <a:r>
              <a:rPr lang="de-DE" sz="1400" dirty="0"/>
              <a:t> Schlagzeug, freuen wir uns auf ihre Beiträge und einen schönen Festivalausklang!</a:t>
            </a:r>
          </a:p>
          <a:p>
            <a:endParaRPr lang="de-DE" sz="1400" dirty="0"/>
          </a:p>
        </p:txBody>
      </p:sp>
      <p:sp>
        <p:nvSpPr>
          <p:cNvPr id="19" name="Rechteck 18">
            <a:extLst>
              <a:ext uri="{FF2B5EF4-FFF2-40B4-BE49-F238E27FC236}">
                <a16:creationId xmlns:a16="http://schemas.microsoft.com/office/drawing/2014/main" id="{1D52EEC6-00E5-4CF8-90D3-020E1F635EFB}"/>
              </a:ext>
            </a:extLst>
          </p:cNvPr>
          <p:cNvSpPr/>
          <p:nvPr/>
        </p:nvSpPr>
        <p:spPr>
          <a:xfrm>
            <a:off x="2752078" y="5981700"/>
            <a:ext cx="6241002" cy="5266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Rechteck 20">
            <a:extLst>
              <a:ext uri="{FF2B5EF4-FFF2-40B4-BE49-F238E27FC236}">
                <a16:creationId xmlns:a16="http://schemas.microsoft.com/office/drawing/2014/main" id="{79F10A2E-0F6D-476E-A592-0AF0463B765F}"/>
              </a:ext>
            </a:extLst>
          </p:cNvPr>
          <p:cNvSpPr/>
          <p:nvPr/>
        </p:nvSpPr>
        <p:spPr>
          <a:xfrm>
            <a:off x="1102127" y="6268829"/>
            <a:ext cx="3334490" cy="3523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solidFill>
                  <a:schemeClr val="tx1"/>
                </a:solidFill>
              </a:rPr>
              <a:t>Tickets buchen: </a:t>
            </a:r>
            <a:r>
              <a:rPr lang="de-DE" dirty="0">
                <a:solidFill>
                  <a:schemeClr val="tx1"/>
                </a:solidFill>
                <a:hlinkClick r:id="rId2">
                  <a:extLst>
                    <a:ext uri="{A12FA001-AC4F-418D-AE19-62706E023703}">
                      <ahyp:hlinkClr xmlns:ahyp="http://schemas.microsoft.com/office/drawing/2018/hyperlinkcolor" val="tx"/>
                    </a:ext>
                  </a:extLst>
                </a:hlinkClick>
              </a:rPr>
              <a:t>www.ellalouis.de</a:t>
            </a:r>
            <a:endParaRPr lang="de-DE" dirty="0">
              <a:solidFill>
                <a:schemeClr val="tx1"/>
              </a:solidFill>
            </a:endParaRPr>
          </a:p>
        </p:txBody>
      </p:sp>
      <p:pic>
        <p:nvPicPr>
          <p:cNvPr id="8" name="Grafik 7" descr="Ein Bild, das Person, draußen enthält.&#10;&#10;Automatisch generierte Beschreibung">
            <a:extLst>
              <a:ext uri="{FF2B5EF4-FFF2-40B4-BE49-F238E27FC236}">
                <a16:creationId xmlns:a16="http://schemas.microsoft.com/office/drawing/2014/main" id="{B924E856-480A-4061-A159-37F46D4D12F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1308" y="1538984"/>
            <a:ext cx="2827349" cy="1733960"/>
          </a:xfrm>
          <a:prstGeom prst="rect">
            <a:avLst/>
          </a:prstGeom>
        </p:spPr>
      </p:pic>
      <p:pic>
        <p:nvPicPr>
          <p:cNvPr id="11" name="Grafik 10" descr="Ein Bild, das Person, Wand, drinnen, Personen enthält.&#10;&#10;Automatisch generierte Beschreibung">
            <a:extLst>
              <a:ext uri="{FF2B5EF4-FFF2-40B4-BE49-F238E27FC236}">
                <a16:creationId xmlns:a16="http://schemas.microsoft.com/office/drawing/2014/main" id="{EAA79B18-017E-4510-B319-38597EA3D65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82325" y="1546107"/>
            <a:ext cx="2827349" cy="1733960"/>
          </a:xfrm>
          <a:prstGeom prst="rect">
            <a:avLst/>
          </a:prstGeom>
        </p:spPr>
      </p:pic>
      <p:pic>
        <p:nvPicPr>
          <p:cNvPr id="13" name="Grafik 12" descr="Ein Bild, das Text, draußen, Person enthält.&#10;&#10;Automatisch generierte Beschreibung">
            <a:extLst>
              <a:ext uri="{FF2B5EF4-FFF2-40B4-BE49-F238E27FC236}">
                <a16:creationId xmlns:a16="http://schemas.microsoft.com/office/drawing/2014/main" id="{6FD16723-C482-4BCF-B1D7-11C80007600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33781" y="1597007"/>
            <a:ext cx="2743769" cy="1682702"/>
          </a:xfrm>
          <a:prstGeom prst="rect">
            <a:avLst/>
          </a:prstGeom>
        </p:spPr>
      </p:pic>
    </p:spTree>
    <p:extLst>
      <p:ext uri="{BB962C8B-B14F-4D97-AF65-F5344CB8AC3E}">
        <p14:creationId xmlns:p14="http://schemas.microsoft.com/office/powerpoint/2010/main" val="274010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565439-4FCD-4E4C-82CD-E53BE9032054}"/>
              </a:ext>
            </a:extLst>
          </p:cNvPr>
          <p:cNvSpPr>
            <a:spLocks noGrp="1"/>
          </p:cNvSpPr>
          <p:nvPr>
            <p:ph type="title"/>
          </p:nvPr>
        </p:nvSpPr>
        <p:spPr>
          <a:xfrm>
            <a:off x="838200" y="7937"/>
            <a:ext cx="10515600" cy="1325563"/>
          </a:xfrm>
        </p:spPr>
        <p:txBody>
          <a:bodyPr/>
          <a:lstStyle/>
          <a:p>
            <a:r>
              <a:rPr lang="de-DE" b="1" dirty="0"/>
              <a:t>Fragen und Hinweise?</a:t>
            </a:r>
          </a:p>
        </p:txBody>
      </p:sp>
      <p:sp>
        <p:nvSpPr>
          <p:cNvPr id="3" name="Inhaltsplatzhalter 2">
            <a:extLst>
              <a:ext uri="{FF2B5EF4-FFF2-40B4-BE49-F238E27FC236}">
                <a16:creationId xmlns:a16="http://schemas.microsoft.com/office/drawing/2014/main" id="{9F24BAF0-5130-4894-A117-BFAEC23EFC4D}"/>
              </a:ext>
            </a:extLst>
          </p:cNvPr>
          <p:cNvSpPr>
            <a:spLocks noGrp="1"/>
          </p:cNvSpPr>
          <p:nvPr>
            <p:ph idx="1"/>
          </p:nvPr>
        </p:nvSpPr>
        <p:spPr>
          <a:xfrm>
            <a:off x="714375" y="1208419"/>
            <a:ext cx="10515600" cy="5283662"/>
          </a:xfrm>
        </p:spPr>
        <p:txBody>
          <a:bodyPr>
            <a:noAutofit/>
          </a:bodyPr>
          <a:lstStyle/>
          <a:p>
            <a:pPr>
              <a:lnSpc>
                <a:spcPct val="130000"/>
              </a:lnSpc>
              <a:spcBef>
                <a:spcPts val="0"/>
              </a:spcBef>
            </a:pPr>
            <a:r>
              <a:rPr lang="de-DE" dirty="0"/>
              <a:t>Webseite: </a:t>
            </a:r>
            <a:r>
              <a:rPr lang="de-DE" dirty="0">
                <a:hlinkClick r:id="rId2"/>
              </a:rPr>
              <a:t>www.lionsjazz.de</a:t>
            </a:r>
            <a:endParaRPr lang="de-DE" dirty="0"/>
          </a:p>
          <a:p>
            <a:pPr>
              <a:lnSpc>
                <a:spcPct val="130000"/>
              </a:lnSpc>
              <a:spcBef>
                <a:spcPts val="0"/>
              </a:spcBef>
            </a:pPr>
            <a:r>
              <a:rPr lang="de-DE" dirty="0"/>
              <a:t>Martin Proba</a:t>
            </a:r>
          </a:p>
          <a:p>
            <a:pPr lvl="1">
              <a:lnSpc>
                <a:spcPct val="130000"/>
              </a:lnSpc>
              <a:spcBef>
                <a:spcPts val="0"/>
              </a:spcBef>
              <a:buFont typeface="Symbol" panose="05050102010706020507" pitchFamily="18" charset="2"/>
              <a:buChar char="-"/>
            </a:pPr>
            <a:r>
              <a:rPr lang="de-DE" sz="2800" dirty="0"/>
              <a:t>E-Mail: </a:t>
            </a:r>
            <a:r>
              <a:rPr lang="de-DE" sz="2800" dirty="0">
                <a:hlinkClick r:id="rId3"/>
              </a:rPr>
              <a:t>martin.proba@t-online.de</a:t>
            </a:r>
            <a:endParaRPr lang="de-DE" sz="2800" dirty="0"/>
          </a:p>
          <a:p>
            <a:pPr lvl="1">
              <a:lnSpc>
                <a:spcPct val="130000"/>
              </a:lnSpc>
              <a:spcBef>
                <a:spcPts val="0"/>
              </a:spcBef>
              <a:buFont typeface="Symbol" panose="05050102010706020507" pitchFamily="18" charset="2"/>
              <a:buChar char="-"/>
            </a:pPr>
            <a:r>
              <a:rPr lang="de-DE" sz="2800" dirty="0"/>
              <a:t>Mobiltelefon: 01719965905</a:t>
            </a:r>
          </a:p>
          <a:p>
            <a:pPr>
              <a:lnSpc>
                <a:spcPct val="130000"/>
              </a:lnSpc>
              <a:spcBef>
                <a:spcPts val="0"/>
              </a:spcBef>
            </a:pPr>
            <a:r>
              <a:rPr lang="de-DE" dirty="0"/>
              <a:t>Vielen Dank für eine rege Teilnahme an den Konzerten</a:t>
            </a:r>
            <a:br>
              <a:rPr lang="de-DE" dirty="0"/>
            </a:br>
            <a:r>
              <a:rPr lang="de-DE" dirty="0"/>
              <a:t>(Hinweis: Konzertkarten lassen sich auch verschenken          )</a:t>
            </a:r>
          </a:p>
          <a:p>
            <a:pPr>
              <a:lnSpc>
                <a:spcPct val="130000"/>
              </a:lnSpc>
              <a:spcBef>
                <a:spcPts val="0"/>
              </a:spcBef>
            </a:pPr>
            <a:r>
              <a:rPr lang="de-DE" dirty="0"/>
              <a:t>Vielen Dank an die, die eine Spende machen</a:t>
            </a:r>
          </a:p>
          <a:p>
            <a:pPr>
              <a:lnSpc>
                <a:spcPct val="130000"/>
              </a:lnSpc>
              <a:spcBef>
                <a:spcPts val="0"/>
              </a:spcBef>
            </a:pPr>
            <a:r>
              <a:rPr lang="de-DE" b="1" dirty="0"/>
              <a:t>Die erzielten Einnahmen ermöglichen Kindern aus benachteiligten Haushalten Musikunterricht</a:t>
            </a:r>
            <a:endParaRPr lang="de-DE" dirty="0"/>
          </a:p>
        </p:txBody>
      </p:sp>
      <p:pic>
        <p:nvPicPr>
          <p:cNvPr id="5" name="Grafik 4">
            <a:extLst>
              <a:ext uri="{FF2B5EF4-FFF2-40B4-BE49-F238E27FC236}">
                <a16:creationId xmlns:a16="http://schemas.microsoft.com/office/drawing/2014/main" id="{5D72669A-5371-4414-BE1D-3BC89AEB543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79661" y="4095749"/>
            <a:ext cx="537955" cy="537955"/>
          </a:xfrm>
          <a:prstGeom prst="rect">
            <a:avLst/>
          </a:prstGeom>
        </p:spPr>
      </p:pic>
    </p:spTree>
    <p:extLst>
      <p:ext uri="{BB962C8B-B14F-4D97-AF65-F5344CB8AC3E}">
        <p14:creationId xmlns:p14="http://schemas.microsoft.com/office/powerpoint/2010/main" val="1278162762"/>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761</Words>
  <Application>Microsoft Office PowerPoint</Application>
  <PresentationFormat>Breitbild</PresentationFormat>
  <Paragraphs>41</Paragraphs>
  <Slides>6</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6</vt:i4>
      </vt:variant>
    </vt:vector>
  </HeadingPairs>
  <TitlesOfParts>
    <vt:vector size="11" baseType="lpstr">
      <vt:lpstr>Arial</vt:lpstr>
      <vt:lpstr>Calibri</vt:lpstr>
      <vt:lpstr>Calibri Light</vt:lpstr>
      <vt:lpstr>Symbol</vt:lpstr>
      <vt:lpstr>Office</vt:lpstr>
      <vt:lpstr>PowerPoint-Präsentation</vt:lpstr>
      <vt:lpstr>In guter Tradition mit bewährter Zielsetzung</vt:lpstr>
      <vt:lpstr>Was ist für Lions zu tun?</vt:lpstr>
      <vt:lpstr>Programm 24.03.2023 – 26.03.2023</vt:lpstr>
      <vt:lpstr>Programm 31.03.2023 – 02.04.2023</vt:lpstr>
      <vt:lpstr>Fragen und Hinweise?</vt:lpstr>
    </vt:vector>
  </TitlesOfParts>
  <Company>IHK Darmstadt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Proba, Martin</dc:creator>
  <cp:lastModifiedBy>Proba, Martin</cp:lastModifiedBy>
  <cp:revision>3</cp:revision>
  <dcterms:created xsi:type="dcterms:W3CDTF">2023-01-15T12:54:50Z</dcterms:created>
  <dcterms:modified xsi:type="dcterms:W3CDTF">2023-01-15T14:46:28Z</dcterms:modified>
</cp:coreProperties>
</file>